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8"/>
  </p:notesMasterIdLst>
  <p:sldIdLst>
    <p:sldId id="256" r:id="rId3"/>
    <p:sldId id="259" r:id="rId4"/>
    <p:sldId id="258" r:id="rId5"/>
    <p:sldId id="260" r:id="rId6"/>
    <p:sldId id="261" r:id="rId7"/>
  </p:sldIdLst>
  <p:sldSz cx="6858000" cy="9906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 autoAdjust="0"/>
    <p:restoredTop sz="94719" autoAdjust="0"/>
  </p:normalViewPr>
  <p:slideViewPr>
    <p:cSldViewPr snapToGrid="0">
      <p:cViewPr varScale="1">
        <p:scale>
          <a:sx n="102" d="100"/>
          <a:sy n="102" d="100"/>
        </p:scale>
        <p:origin x="3264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4" Type="http://schemas.openxmlformats.org/officeDocument/2006/relationships/slide" Target="slides/slide2.xml"/><Relationship Id="rId14" Type="http://customschemas.google.com/relationships/presentationmetadata" Target="metadata"/></Relationships>
</file>

<file path=ppt/media/image1.png>
</file>

<file path=ppt/media/image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89626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98650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3653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1774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userDrawn="1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;p12">
            <a:extLst>
              <a:ext uri="{FF2B5EF4-FFF2-40B4-BE49-F238E27FC236}">
                <a16:creationId xmlns:a16="http://schemas.microsoft.com/office/drawing/2014/main" id="{0011E590-CDB3-4744-A9C0-BF638EE566C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20;p12">
            <a:extLst>
              <a:ext uri="{FF2B5EF4-FFF2-40B4-BE49-F238E27FC236}">
                <a16:creationId xmlns:a16="http://schemas.microsoft.com/office/drawing/2014/main" id="{8E5773D5-3655-4642-9630-1668EFF9F9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1_제목 슬라이드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;p12">
            <a:extLst>
              <a:ext uri="{FF2B5EF4-FFF2-40B4-BE49-F238E27FC236}">
                <a16:creationId xmlns:a16="http://schemas.microsoft.com/office/drawing/2014/main" id="{7F618D84-6BF3-4E1A-8E69-483C049D0FF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20;p12">
            <a:extLst>
              <a:ext uri="{FF2B5EF4-FFF2-40B4-BE49-F238E27FC236}">
                <a16:creationId xmlns:a16="http://schemas.microsoft.com/office/drawing/2014/main" id="{F71A430E-C8E7-48EE-94BF-CA071D28022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710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82" y="514658"/>
            <a:ext cx="6608303" cy="658421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10" y="796254"/>
            <a:ext cx="459476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288" y="504824"/>
            <a:ext cx="6594837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229" y="220719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288" y="500884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</a:t>
            </a:r>
            <a:r>
              <a:rPr lang="en-US" alt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2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887" y="500884"/>
            <a:ext cx="1104657" cy="2769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오현아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2" r:id="rId3"/>
    <p:sldLayoutId id="2147483655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556" y="3348230"/>
            <a:ext cx="6280887" cy="6424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/>
          <p:nvPr>
            <p:extLst>
              <p:ext uri="{D42A27DB-BD31-4B8C-83A1-F6EECF244321}">
                <p14:modId xmlns:p14="http://schemas.microsoft.com/office/powerpoint/2010/main" val="2858578237"/>
              </p:ext>
            </p:extLst>
          </p:nvPr>
        </p:nvGraphicFramePr>
        <p:xfrm>
          <a:off x="1453565" y="4953000"/>
          <a:ext cx="3950850" cy="929075"/>
        </p:xfrm>
        <a:graphic>
          <a:graphicData uri="http://schemas.openxmlformats.org/drawingml/2006/table">
            <a:tbl>
              <a:tblPr firstRow="1" bandRow="1">
                <a:noFill/>
                <a:tableStyleId>{D08F27A2-869D-4596-86BC-24CB4B6FD2AB}</a:tableStyleId>
              </a:tblPr>
              <a:tblGrid>
                <a:gridCol w="92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sz="1400" u="none" strike="noStrike" cap="none"/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dk1"/>
                          </a:solidFill>
                        </a:rPr>
                        <a:t>REACTJS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 명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오현아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제출일자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2021-12-27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/>
              <a:t>기능구현 페이지 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510" y="1173833"/>
            <a:ext cx="1853217" cy="37851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dirty="0"/>
              <a:t>기능구현 페이지 명 </a:t>
            </a:r>
            <a:r>
              <a:rPr lang="en-US" altLang="ko-KR" dirty="0"/>
              <a:t>:</a:t>
            </a:r>
            <a:endParaRPr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B37E69A5-C695-4EDE-98EA-B1FEA8B76A45}"/>
              </a:ext>
            </a:extLst>
          </p:cNvPr>
          <p:cNvSpPr txBox="1">
            <a:spLocks/>
          </p:cNvSpPr>
          <p:nvPr/>
        </p:nvSpPr>
        <p:spPr>
          <a:xfrm>
            <a:off x="363510" y="1552347"/>
            <a:ext cx="6130980" cy="765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100" b="0" dirty="0"/>
              <a:t>로그인 버튼 클릭 시 로그인 페이지로 이동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FBE7FBD-429E-452A-8F42-08F762F3D0F4}"/>
              </a:ext>
            </a:extLst>
          </p:cNvPr>
          <p:cNvCxnSpPr/>
          <p:nvPr/>
        </p:nvCxnSpPr>
        <p:spPr>
          <a:xfrm>
            <a:off x="234227" y="2438400"/>
            <a:ext cx="63895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>
            <a:extLst>
              <a:ext uri="{FF2B5EF4-FFF2-40B4-BE49-F238E27FC236}">
                <a16:creationId xmlns:a16="http://schemas.microsoft.com/office/drawing/2014/main" id="{A8F43F87-5FF4-469D-A4E2-F9C170DCF790}"/>
              </a:ext>
            </a:extLst>
          </p:cNvPr>
          <p:cNvSpPr txBox="1">
            <a:spLocks/>
          </p:cNvSpPr>
          <p:nvPr/>
        </p:nvSpPr>
        <p:spPr>
          <a:xfrm>
            <a:off x="363510" y="2558474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/>
              <a:t>기능구현 이미지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C2C7E6C-D794-41CF-B5D2-A7BA2ADC6F5D}"/>
              </a:ext>
            </a:extLst>
          </p:cNvPr>
          <p:cNvCxnSpPr/>
          <p:nvPr/>
        </p:nvCxnSpPr>
        <p:spPr>
          <a:xfrm>
            <a:off x="234227" y="4357035"/>
            <a:ext cx="63895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951F6B0E-F372-9843-B31A-9B41B809FD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91839"/>
          <a:stretch/>
        </p:blipFill>
        <p:spPr>
          <a:xfrm>
            <a:off x="234227" y="3135282"/>
            <a:ext cx="6401790" cy="58772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66A472E-14C2-4049-BF2C-8D3675310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5082" y="4419890"/>
            <a:ext cx="4047835" cy="50204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24764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기능구현 페이지 관련 코드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510" y="1186966"/>
            <a:ext cx="1853217" cy="37851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HTML</a:t>
            </a:r>
            <a:endParaRPr lang="ko-KR" altLang="en-US" dirty="0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F50ECCC3-A12A-3841-A867-7A90F4A55C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67" t="37868" r="41187" b="9062"/>
          <a:stretch/>
        </p:blipFill>
        <p:spPr>
          <a:xfrm>
            <a:off x="1064712" y="1915711"/>
            <a:ext cx="4521896" cy="681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12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32C544A-274C-B540-A041-01757288C694}"/>
              </a:ext>
            </a:extLst>
          </p:cNvPr>
          <p:cNvCxnSpPr/>
          <p:nvPr/>
        </p:nvCxnSpPr>
        <p:spPr>
          <a:xfrm>
            <a:off x="234227" y="1252434"/>
            <a:ext cx="63895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부제목 2">
            <a:extLst>
              <a:ext uri="{FF2B5EF4-FFF2-40B4-BE49-F238E27FC236}">
                <a16:creationId xmlns:a16="http://schemas.microsoft.com/office/drawing/2014/main" id="{499636B7-D2A4-CD40-8D6D-58DDD1113DC4}"/>
              </a:ext>
            </a:extLst>
          </p:cNvPr>
          <p:cNvSpPr txBox="1">
            <a:spLocks/>
          </p:cNvSpPr>
          <p:nvPr/>
        </p:nvSpPr>
        <p:spPr>
          <a:xfrm>
            <a:off x="363510" y="1331037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CSS</a:t>
            </a:r>
            <a:endParaRPr lang="ko-KR" altLang="en-US" dirty="0"/>
          </a:p>
        </p:txBody>
      </p:sp>
      <p:pic>
        <p:nvPicPr>
          <p:cNvPr id="9" name="그림 8" descr="텍스트, 모니터, 스크린샷이(가) 표시된 사진&#10;&#10;자동 생성된 설명">
            <a:extLst>
              <a:ext uri="{FF2B5EF4-FFF2-40B4-BE49-F238E27FC236}">
                <a16:creationId xmlns:a16="http://schemas.microsoft.com/office/drawing/2014/main" id="{BA1D7A4B-6EAC-0A4C-A67C-8DEAFA692D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33" t="4173" r="10568" b="51949"/>
          <a:stretch/>
        </p:blipFill>
        <p:spPr>
          <a:xfrm>
            <a:off x="1801179" y="1788153"/>
            <a:ext cx="3255641" cy="7635755"/>
          </a:xfrm>
          <a:prstGeom prst="rect">
            <a:avLst/>
          </a:prstGeom>
        </p:spPr>
      </p:pic>
      <p:sp>
        <p:nvSpPr>
          <p:cNvPr id="10" name="Google Shape;40;p2">
            <a:extLst>
              <a:ext uri="{FF2B5EF4-FFF2-40B4-BE49-F238E27FC236}">
                <a16:creationId xmlns:a16="http://schemas.microsoft.com/office/drawing/2014/main" id="{5DA3EB57-3781-EC44-95E7-16B6B2E8651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기능구현 페이지 관련 코드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1250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5">
            <a:extLst>
              <a:ext uri="{FF2B5EF4-FFF2-40B4-BE49-F238E27FC236}">
                <a16:creationId xmlns:a16="http://schemas.microsoft.com/office/drawing/2014/main" id="{7250CC1D-5ADE-BB47-A456-86986152C4FB}"/>
              </a:ext>
            </a:extLst>
          </p:cNvPr>
          <p:cNvCxnSpPr/>
          <p:nvPr/>
        </p:nvCxnSpPr>
        <p:spPr>
          <a:xfrm>
            <a:off x="145782" y="1282462"/>
            <a:ext cx="63895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부제목 2">
            <a:extLst>
              <a:ext uri="{FF2B5EF4-FFF2-40B4-BE49-F238E27FC236}">
                <a16:creationId xmlns:a16="http://schemas.microsoft.com/office/drawing/2014/main" id="{C556288D-AB34-5A4A-9E7D-D16333FC4F6B}"/>
              </a:ext>
            </a:extLst>
          </p:cNvPr>
          <p:cNvSpPr txBox="1">
            <a:spLocks/>
          </p:cNvSpPr>
          <p:nvPr/>
        </p:nvSpPr>
        <p:spPr>
          <a:xfrm>
            <a:off x="275065" y="1361064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JS</a:t>
            </a:r>
            <a:endParaRPr lang="ko-KR" altLang="en-US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B1FF655D-E9AC-A14E-82A4-5566A7903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7" t="20200" r="72968" b="64343"/>
          <a:stretch/>
        </p:blipFill>
        <p:spPr>
          <a:xfrm>
            <a:off x="332091" y="1991638"/>
            <a:ext cx="5922488" cy="1164914"/>
          </a:xfrm>
          <a:prstGeom prst="rect">
            <a:avLst/>
          </a:prstGeom>
        </p:spPr>
      </p:pic>
      <p:sp>
        <p:nvSpPr>
          <p:cNvPr id="8" name="Google Shape;40;p2">
            <a:extLst>
              <a:ext uri="{FF2B5EF4-FFF2-40B4-BE49-F238E27FC236}">
                <a16:creationId xmlns:a16="http://schemas.microsoft.com/office/drawing/2014/main" id="{00F84DF1-A179-2A47-9264-389A8017122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기능구현 페이지 관련 코드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6169069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52</Words>
  <Application>Microsoft Macintosh PowerPoint</Application>
  <PresentationFormat>A4 용지(210x297mm)</PresentationFormat>
  <Paragraphs>18</Paragraphs>
  <Slides>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기능구현 페이지 </vt:lpstr>
      <vt:lpstr>02. 기능구현 페이지 관련 코드</vt:lpstr>
      <vt:lpstr>02. 기능구현 페이지 관련 코드</vt:lpstr>
      <vt:lpstr>02. 기능구현 페이지 관련 코드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a Hyun</cp:lastModifiedBy>
  <cp:revision>18</cp:revision>
  <dcterms:created xsi:type="dcterms:W3CDTF">2021-08-19T04:35:51Z</dcterms:created>
  <dcterms:modified xsi:type="dcterms:W3CDTF">2021-12-27T02:41:59Z</dcterms:modified>
</cp:coreProperties>
</file>